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58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19.09.2020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sli.do/event/4wigvoyg/live/ques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42330" cy="4351338"/>
          </a:xfrm>
        </p:spPr>
        <p:txBody>
          <a:bodyPr/>
          <a:lstStyle/>
          <a:p>
            <a:r>
              <a:rPr lang="bg-BG" dirty="0" smtClean="0"/>
              <a:t>Свалете </a:t>
            </a:r>
            <a:r>
              <a:rPr lang="en-US" dirty="0" smtClean="0"/>
              <a:t>JDK 14</a:t>
            </a:r>
            <a:r>
              <a:rPr lang="bg-BG" dirty="0" smtClean="0"/>
              <a:t> спазвайки следните стъпки:</a:t>
            </a:r>
          </a:p>
          <a:p>
            <a:pPr marL="0" indent="0" algn="ctr">
              <a:buNone/>
            </a:pPr>
            <a:endParaRPr lang="bg-BG" sz="1400" b="1" u="sng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</a:rPr>
              <a:t>://github.com/CoderDojoBulgaria/CoderDojo-2020-Autumn/blob/master/Algo_Coding_Java/Install/Install_Java_Development_Kit_14.docx</a:t>
            </a:r>
            <a:endParaRPr lang="bg-BG" sz="14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3" y="341606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</a:t>
            </a:r>
            <a:r>
              <a:rPr lang="bg-BG" dirty="0" smtClean="0"/>
              <a:t>– </a:t>
            </a:r>
            <a:endParaRPr lang="en-US" dirty="0" smtClean="0"/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</a:rPr>
              <a:t>://github.com/CoderDojoBulgaria/CoderDojo-2020-Autumn/blob/master/Algo_Coding_Java/Install/Install_IntelliJ_IDEA_2020.docx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660402"/>
            <a:ext cx="6987396" cy="281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7" y="1064899"/>
            <a:ext cx="1251578" cy="1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9" y="173390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-129697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04" y="4431860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66" y="2229883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 пък съм 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340" y="500062"/>
            <a:ext cx="10515600" cy="1325563"/>
          </a:xfrm>
        </p:spPr>
        <p:txBody>
          <a:bodyPr/>
          <a:lstStyle/>
          <a:p>
            <a:r>
              <a:rPr lang="bg-BG" dirty="0" smtClean="0"/>
              <a:t>Въпроси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503" y="1825625"/>
            <a:ext cx="10515600" cy="4351338"/>
          </a:xfrm>
        </p:spPr>
        <p:txBody>
          <a:bodyPr/>
          <a:lstStyle/>
          <a:p>
            <a:pPr algn="ctr"/>
            <a:r>
              <a:rPr lang="bg-BG" dirty="0" smtClean="0"/>
              <a:t>Можете да зададете въпросите си на </a:t>
            </a:r>
            <a:r>
              <a:rPr lang="en-US" sz="2400" b="1" dirty="0" smtClean="0">
                <a:hlinkClick r:id="rId2"/>
              </a:rPr>
              <a:t>https://app.sli.do/event/4wigvoyg/live/questions</a:t>
            </a:r>
            <a:endParaRPr lang="bg-BG" sz="2400" dirty="0" smtClean="0"/>
          </a:p>
          <a:p>
            <a:pPr marL="0" indent="0" algn="ctr">
              <a:buNone/>
            </a:pPr>
            <a:r>
              <a:rPr lang="bg-BG" sz="2400" dirty="0" smtClean="0"/>
              <a:t>или на </a:t>
            </a:r>
            <a:r>
              <a:rPr lang="en-US" sz="2400" b="1" u="sng" dirty="0" smtClean="0">
                <a:solidFill>
                  <a:srgbClr val="0070C0"/>
                </a:solidFill>
              </a:rPr>
              <a:t>sli.do</a:t>
            </a:r>
            <a:r>
              <a:rPr lang="en-US" sz="2400" dirty="0" smtClean="0"/>
              <a:t> </a:t>
            </a:r>
            <a:r>
              <a:rPr lang="bg-BG" sz="2400" dirty="0" smtClean="0"/>
              <a:t>с код </a:t>
            </a:r>
            <a:r>
              <a:rPr lang="en-US" sz="2400" b="1" dirty="0" smtClean="0"/>
              <a:t>#</a:t>
            </a:r>
            <a:r>
              <a:rPr lang="en-US" sz="2400" b="1" dirty="0" err="1" smtClean="0"/>
              <a:t>Algo</a:t>
            </a:r>
            <a:r>
              <a:rPr lang="en-US" sz="2400" b="1" dirty="0" smtClean="0"/>
              <a:t>-Coding-Java</a:t>
            </a:r>
            <a:endParaRPr lang="bg-BG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757" t="12235" r="10826" b="15729"/>
          <a:stretch/>
        </p:blipFill>
        <p:spPr>
          <a:xfrm>
            <a:off x="4103721" y="3454078"/>
            <a:ext cx="589776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2782707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13" y="4059854"/>
            <a:ext cx="906325" cy="10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37" y="4660315"/>
            <a:ext cx="1782123" cy="17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08" y="5169599"/>
            <a:ext cx="1007363" cy="10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1" y="3867085"/>
            <a:ext cx="969368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15" y="3867085"/>
            <a:ext cx="793230" cy="7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197109" y="5029222"/>
            <a:ext cx="942448" cy="12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151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пък съм аз?</vt:lpstr>
      <vt:lpstr>Въпроси</vt:lpstr>
      <vt:lpstr>Ресурси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12</cp:revision>
  <dcterms:created xsi:type="dcterms:W3CDTF">2020-09-19T08:31:59Z</dcterms:created>
  <dcterms:modified xsi:type="dcterms:W3CDTF">2020-09-19T11:30:30Z</dcterms:modified>
</cp:coreProperties>
</file>